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0"/>
  </p:notesMasterIdLst>
  <p:handoutMasterIdLst>
    <p:handoutMasterId r:id="rId11"/>
  </p:handoutMasterIdLst>
  <p:sldIdLst>
    <p:sldId id="294" r:id="rId2"/>
    <p:sldId id="450" r:id="rId3"/>
    <p:sldId id="471" r:id="rId4"/>
    <p:sldId id="451" r:id="rId5"/>
    <p:sldId id="470" r:id="rId6"/>
    <p:sldId id="472" r:id="rId7"/>
    <p:sldId id="469" r:id="rId8"/>
    <p:sldId id="434" r:id="rId9"/>
  </p:sldIdLst>
  <p:sldSz cx="9144000" cy="6858000" type="screen4x3"/>
  <p:notesSz cx="7099300" cy="10234613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5pPr>
    <a:lvl6pPr marL="22860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6pPr>
    <a:lvl7pPr marL="27432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7pPr>
    <a:lvl8pPr marL="32004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8pPr>
    <a:lvl9pPr marL="36576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bw" hiddenSlides="1" frameSlides="1"/>
  <p:clrMru>
    <a:srgbClr val="B4B4B4"/>
    <a:srgbClr val="808080"/>
    <a:srgbClr val="817066"/>
    <a:srgbClr val="8A7572"/>
    <a:srgbClr val="B4B3B8"/>
    <a:srgbClr val="C4C4C4"/>
    <a:srgbClr val="4B4149"/>
    <a:srgbClr val="5B5A57"/>
    <a:srgbClr val="5C5447"/>
    <a:srgbClr val="B6AFA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29" autoAdjust="0"/>
    <p:restoredTop sz="88929" autoAdjust="0"/>
  </p:normalViewPr>
  <p:slideViewPr>
    <p:cSldViewPr snapToObjects="1">
      <p:cViewPr varScale="1">
        <p:scale>
          <a:sx n="116" d="100"/>
          <a:sy n="116" d="100"/>
        </p:scale>
        <p:origin x="-108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>
                <a:latin typeface="Arial" charset="0"/>
              </a:defRPr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endParaRPr lang="en-US" altLang="ko-KR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64023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latin typeface="Arial" charset="0"/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465888" y="9723438"/>
            <a:ext cx="63341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fld id="{A57C7D74-1AA1-4CD7-9B75-F3B07F403780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 b="0"/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endParaRPr lang="en-US" altLang="ko-KR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 smtClean="0"/>
              <a:t>Click to edit Master text styles</a:t>
            </a:r>
          </a:p>
          <a:p>
            <a:pPr lvl="1"/>
            <a:r>
              <a:rPr lang="en-US" altLang="ko-KR" noProof="0" smtClean="0"/>
              <a:t>Second level</a:t>
            </a:r>
          </a:p>
          <a:p>
            <a:pPr lvl="2"/>
            <a:r>
              <a:rPr lang="en-US" altLang="ko-KR" noProof="0" smtClean="0"/>
              <a:t>Third level</a:t>
            </a:r>
          </a:p>
          <a:p>
            <a:pPr lvl="3"/>
            <a:r>
              <a:rPr lang="en-US" altLang="ko-KR" noProof="0" smtClean="0"/>
              <a:t>Fourth level</a:t>
            </a:r>
          </a:p>
          <a:p>
            <a:pPr lvl="4"/>
            <a:r>
              <a:rPr lang="en-US" altLang="ko-KR" noProof="0" smtClean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840913"/>
            <a:ext cx="5867400" cy="392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  <a:endParaRPr lang="en-US" altLang="ko-KR" sz="1300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80088" y="9721850"/>
            <a:ext cx="13176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fld id="{C37CCB5E-D3DB-4C6A-B1F8-998E478A7F54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233363" indent="9525" algn="l" rtl="0" eaLnBrk="0" fontAlgn="base" latinLnBrk="1" hangingPunct="0">
      <a:spcBef>
        <a:spcPct val="30000"/>
      </a:spcBef>
      <a:spcAft>
        <a:spcPct val="0"/>
      </a:spcAft>
      <a:buChar char="•"/>
      <a:defRPr kumimoji="1" sz="10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457200" indent="-952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681038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90487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머리글 개체 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altLang="ko-KR" smtClean="0"/>
              <a:t>MGB 2003</a:t>
            </a:r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© 2003 Microsoft Corporation. All rights reserved.</a:t>
            </a:r>
          </a:p>
          <a:p>
            <a:r>
              <a:rPr lang="en-US" altLang="ko-KR" smtClean="0"/>
              <a:t>This presentation is for informational purposes only. Microsoft makes no warranties, express or implied, in this summary.</a:t>
            </a:r>
            <a:endParaRPr lang="en-US" altLang="ko-KR" sz="130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CCB5E-D3DB-4C6A-B1F8-998E478A7F54}" type="slidenum">
              <a:rPr lang="ko-KR" altLang="en-US" smtClean="0"/>
              <a:pPr/>
              <a:t>1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CCF295-79BB-46BA-A36B-8FB20B8C1A2A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8A438F-A286-46B8-A62C-F91B408141A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F310C1-F02A-448B-BFF4-76EB2CE671AA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539F7-C03F-42C0-9C27-BF227DD1E0A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3A1C9-5BD4-44EF-9790-4B9A7E11B41A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2E700B-151A-4A67-AC07-E3CD5CCF970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EDEA6-0494-4A4A-876F-166ABCCD936C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AED9A-D96C-4065-B0D8-1475C9DD810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5DD2C-C3A1-4474-B424-72F0C61DF4DA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5D884-5BD4-43F2-8506-A4ED18F12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B20DCB-7F55-4B75-B31D-1DB1F1EF1AAD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AC65-226A-4F2E-A8C2-327F9A4B81F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5810D7-6983-49C4-A652-A8C9E3E0A3C4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C142FC-E91A-456B-89D8-0144A9E29E3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A247F-8D7D-472C-9E03-1C492A6A434E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D4FEF-DF80-49CD-965D-7CB50CBEAA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AAEF8D-9E06-45FA-87ED-21371DD67D22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0F264E-D15F-45B0-9D7B-CC13DE8893B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FAF2D-6C88-4D5A-B0DF-6E3F01510A3C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805EDA-8CA6-40D5-86B7-95EACBE9DD9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164AE-7B5B-4D3B-AC75-2E07FDC90B10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B64ECC-F178-41BE-A90C-E2CABD96ED9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36434D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86F85918-65A7-4A08-B627-1553D7731166}" type="datetimeFigureOut">
              <a:rPr lang="ko-KR" altLang="en-US"/>
              <a:pPr>
                <a:defRPr/>
              </a:pPr>
              <a:t>2009-10-19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379EB6E1-F498-4E28-9A9E-4BD563CDDC8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n-ea"/>
          <a:ea typeface="+mn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bg1"/>
          </a:solidFill>
          <a:latin typeface="+mn-ea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bg1"/>
          </a:solidFill>
          <a:latin typeface="+mn-ea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bg1"/>
          </a:solidFill>
          <a:latin typeface="+mn-ea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bg1"/>
          </a:solidFill>
          <a:latin typeface="+mn-ea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bg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5" y="1089024"/>
            <a:ext cx="7772400" cy="2054223"/>
          </a:xfrm>
        </p:spPr>
        <p:txBody>
          <a:bodyPr/>
          <a:lstStyle/>
          <a:p>
            <a:pPr eaLnBrk="1" hangingPunct="1"/>
            <a:r>
              <a:rPr lang="ko-KR" altLang="en-US" sz="6600" dirty="0" err="1" smtClean="0">
                <a:latin typeface="맑은 고딕" pitchFamily="50" charset="-127"/>
                <a:ea typeface="맑은 고딕" pitchFamily="50" charset="-127"/>
              </a:rPr>
              <a:t>소울</a:t>
            </a:r>
            <a:r>
              <a:rPr lang="ko-KR" altLang="en-US" sz="66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6600" dirty="0" err="1" smtClean="0">
                <a:latin typeface="맑은 고딕" pitchFamily="50" charset="-127"/>
                <a:ea typeface="맑은 고딕" pitchFamily="50" charset="-127"/>
              </a:rPr>
              <a:t>헌트</a:t>
            </a:r>
            <a: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</a:br>
            <a: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  <a:t>2009/10/19</a:t>
            </a:r>
            <a:endParaRPr lang="ko-KR" altLang="en-US" sz="66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5" y="4446588"/>
            <a:ext cx="7861300" cy="1697056"/>
          </a:xfrm>
        </p:spPr>
        <p:txBody>
          <a:bodyPr/>
          <a:lstStyle/>
          <a:p>
            <a:pPr algn="r" eaLnBrk="1" hangingPunct="1">
              <a:defRPr/>
            </a:pPr>
            <a:r>
              <a:rPr lang="en-US" altLang="ko-KR" dirty="0" smtClean="0">
                <a:latin typeface="+mn-lt"/>
                <a:ea typeface="굴림" charset="-127"/>
              </a:rPr>
              <a:t>MAIET </a:t>
            </a:r>
            <a:r>
              <a:rPr lang="en-US" altLang="ko-KR" dirty="0" smtClean="0">
                <a:latin typeface="+mn-lt"/>
                <a:ea typeface="굴림" charset="-127"/>
              </a:rPr>
              <a:t>Entertainment</a:t>
            </a:r>
          </a:p>
          <a:p>
            <a:pPr algn="r" eaLnBrk="1" hangingPunct="1">
              <a:defRPr/>
            </a:pPr>
            <a:r>
              <a:rPr lang="en-US" altLang="ko-KR" dirty="0" err="1" smtClean="0">
                <a:latin typeface="+mn-lt"/>
                <a:ea typeface="굴림" charset="-127"/>
              </a:rPr>
              <a:t>ProgramTeam</a:t>
            </a:r>
            <a:endParaRPr lang="en-US" altLang="ko-KR" dirty="0" smtClean="0">
              <a:latin typeface="+mn-lt"/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New Feature : </a:t>
            </a:r>
            <a:r>
              <a:rPr lang="ko-KR" altLang="en-US" dirty="0" err="1" smtClean="0"/>
              <a:t>라이센스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5156222"/>
          </a:xfrm>
        </p:spPr>
        <p:txBody>
          <a:bodyPr/>
          <a:lstStyle/>
          <a:p>
            <a:r>
              <a:rPr lang="en-US" altLang="ko-KR" b="1" dirty="0" smtClean="0"/>
              <a:t>TP</a:t>
            </a:r>
            <a:r>
              <a:rPr lang="ko-KR" altLang="en-US" b="1" dirty="0" smtClean="0"/>
              <a:t>를 소모하지 않고 배울 수 있는 </a:t>
            </a:r>
            <a:r>
              <a:rPr lang="ko-KR" altLang="en-US" b="1" dirty="0" err="1" smtClean="0"/>
              <a:t>패시브</a:t>
            </a:r>
            <a:r>
              <a:rPr lang="ko-KR" altLang="en-US" b="1" dirty="0" smtClean="0"/>
              <a:t> </a:t>
            </a:r>
            <a:r>
              <a:rPr lang="ko-KR" altLang="en-US" b="1" dirty="0" smtClean="0"/>
              <a:t>탤런트</a:t>
            </a:r>
            <a:endParaRPr lang="en-US" altLang="ko-KR" b="1" dirty="0" smtClean="0"/>
          </a:p>
          <a:p>
            <a:pPr lvl="1"/>
            <a:r>
              <a:rPr lang="ko-KR" altLang="en-US" dirty="0" err="1" smtClean="0"/>
              <a:t>무기별</a:t>
            </a:r>
            <a:r>
              <a:rPr lang="ko-KR" altLang="en-US" dirty="0" smtClean="0"/>
              <a:t> 사용 </a:t>
            </a:r>
            <a:r>
              <a:rPr lang="ko-KR" altLang="en-US" dirty="0" err="1" smtClean="0"/>
              <a:t>라이센스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방어구별 사용 </a:t>
            </a:r>
            <a:r>
              <a:rPr lang="ko-KR" altLang="en-US" dirty="0" err="1" smtClean="0"/>
              <a:t>라이센스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스타일별 강화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승</a:t>
            </a:r>
            <a:r>
              <a:rPr lang="ko-KR" altLang="en-US" dirty="0" smtClean="0"/>
              <a:t>마</a:t>
            </a:r>
            <a:endParaRPr lang="ko-KR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라이센</a:t>
            </a:r>
            <a:r>
              <a:rPr lang="ko-KR" altLang="en-US" dirty="0" err="1" smtClean="0"/>
              <a:t>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5156222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00" y="1417637"/>
            <a:ext cx="6929486" cy="5335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동적 필드 동기화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5156222"/>
          </a:xfrm>
        </p:spPr>
        <p:txBody>
          <a:bodyPr/>
          <a:lstStyle/>
          <a:p>
            <a:r>
              <a:rPr lang="ko-KR" altLang="en-US" dirty="0" smtClean="0"/>
              <a:t>파티 동기화</a:t>
            </a:r>
            <a:endParaRPr lang="en-US" altLang="ko-KR" dirty="0" smtClean="0"/>
          </a:p>
          <a:p>
            <a:r>
              <a:rPr lang="ko-KR" altLang="en-US" dirty="0" smtClean="0"/>
              <a:t>다른 서버에서 동적 필드로 이동</a:t>
            </a:r>
            <a:endParaRPr lang="en-US" altLang="ko-KR" dirty="0" smtClean="0"/>
          </a:p>
          <a:p>
            <a:r>
              <a:rPr lang="ko-KR" altLang="en-US" dirty="0" err="1" smtClean="0"/>
              <a:t>트라이얼</a:t>
            </a:r>
            <a:r>
              <a:rPr lang="ko-KR" altLang="en-US" dirty="0" smtClean="0"/>
              <a:t> 필드의 입장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퇴장 등의 세부 정책 결정 및 구현</a:t>
            </a:r>
            <a:endParaRPr lang="ko-KR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6248" y="3286124"/>
            <a:ext cx="4500594" cy="3465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컷씬</a:t>
            </a:r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29126" y="3714752"/>
            <a:ext cx="4572030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5156222"/>
          </a:xfrm>
        </p:spPr>
        <p:txBody>
          <a:bodyPr/>
          <a:lstStyle/>
          <a:p>
            <a:r>
              <a:rPr lang="en-US" altLang="ko-KR" dirty="0" smtClean="0"/>
              <a:t>Environment </a:t>
            </a:r>
            <a:r>
              <a:rPr lang="en-US" altLang="ko-KR" dirty="0" smtClean="0"/>
              <a:t>Controller</a:t>
            </a:r>
            <a:endParaRPr lang="en-US" altLang="ko-KR" dirty="0" smtClean="0"/>
          </a:p>
          <a:p>
            <a:r>
              <a:rPr lang="en-US" altLang="ko-KR" dirty="0" smtClean="0"/>
              <a:t>BGM Controller</a:t>
            </a:r>
          </a:p>
          <a:p>
            <a:r>
              <a:rPr lang="en-US" altLang="ko-KR" dirty="0" smtClean="0"/>
              <a:t>Camera Controller</a:t>
            </a:r>
          </a:p>
          <a:p>
            <a:r>
              <a:rPr lang="en-US" altLang="ko-KR" dirty="0" smtClean="0"/>
              <a:t>Caption Controller</a:t>
            </a:r>
          </a:p>
          <a:p>
            <a:r>
              <a:rPr lang="en-US" altLang="ko-KR" dirty="0" smtClean="0"/>
              <a:t>Effect Controller</a:t>
            </a:r>
          </a:p>
          <a:p>
            <a:r>
              <a:rPr lang="en-US" altLang="ko-KR" dirty="0" smtClean="0"/>
              <a:t>Letterbox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아이</a:t>
            </a:r>
            <a:r>
              <a:rPr lang="ko-KR" altLang="en-US" dirty="0" smtClean="0"/>
              <a:t>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5156222"/>
          </a:xfrm>
        </p:spPr>
        <p:txBody>
          <a:bodyPr/>
          <a:lstStyle/>
          <a:p>
            <a:r>
              <a:rPr lang="ko-KR" altLang="en-US" sz="4400" dirty="0" smtClean="0"/>
              <a:t>자료 구조 정리</a:t>
            </a:r>
            <a:endParaRPr lang="en-US" altLang="ko-KR" sz="4400" dirty="0" smtClean="0"/>
          </a:p>
          <a:p>
            <a:r>
              <a:rPr lang="ko-KR" altLang="en-US" sz="4400" dirty="0" smtClean="0"/>
              <a:t>내구도 공식 수정</a:t>
            </a:r>
            <a:endParaRPr lang="en-US" altLang="ko-KR" sz="4400" dirty="0" smtClean="0"/>
          </a:p>
          <a:p>
            <a:r>
              <a:rPr lang="ko-KR" altLang="en-US" sz="4400" dirty="0" smtClean="0"/>
              <a:t>수리 공식 수정</a:t>
            </a:r>
            <a:endParaRPr lang="ko-KR" altLang="en-US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기타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4727594"/>
          </a:xfrm>
        </p:spPr>
        <p:txBody>
          <a:bodyPr/>
          <a:lstStyle/>
          <a:p>
            <a:r>
              <a:rPr lang="ko-KR" altLang="en-US" sz="4400" dirty="0" smtClean="0"/>
              <a:t>바뀐 인터페이스 게임에 </a:t>
            </a:r>
            <a:r>
              <a:rPr lang="ko-KR" altLang="en-US" sz="4400" dirty="0" err="1" smtClean="0"/>
              <a:t>적용중</a:t>
            </a:r>
            <a:endParaRPr lang="en-US" altLang="ko-KR" sz="4400" dirty="0" smtClean="0"/>
          </a:p>
          <a:p>
            <a:r>
              <a:rPr lang="ko-KR" altLang="en-US" sz="4400" dirty="0" err="1" smtClean="0"/>
              <a:t>어새신</a:t>
            </a:r>
            <a:r>
              <a:rPr lang="ko-KR" altLang="en-US" sz="4400" dirty="0" smtClean="0"/>
              <a:t> 스타일의 탤런트 완료</a:t>
            </a:r>
            <a:endParaRPr lang="en-US" altLang="ko-KR" sz="4400" dirty="0" smtClean="0"/>
          </a:p>
          <a:p>
            <a:r>
              <a:rPr lang="ko-KR" altLang="en-US" sz="4400" dirty="0" smtClean="0"/>
              <a:t>서버 최적화</a:t>
            </a:r>
            <a:endParaRPr lang="en-US" altLang="ko-KR" sz="4400" dirty="0" smtClean="0"/>
          </a:p>
          <a:p>
            <a:r>
              <a:rPr lang="ko-KR" altLang="en-US" sz="4400" dirty="0" err="1" smtClean="0"/>
              <a:t>퀘스트</a:t>
            </a:r>
            <a:r>
              <a:rPr lang="ko-KR" altLang="en-US" sz="4400" dirty="0" smtClean="0"/>
              <a:t> 제작 지원</a:t>
            </a:r>
            <a:endParaRPr lang="en-US" altLang="ko-KR" sz="4400" dirty="0" smtClean="0"/>
          </a:p>
          <a:p>
            <a:endParaRPr lang="en-US" altLang="ko-KR" sz="4400" dirty="0" smtClean="0"/>
          </a:p>
          <a:p>
            <a:endParaRPr lang="ko-KR" altLang="en-US" sz="44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smtClean="0">
                <a:latin typeface="맑은 고딕" pitchFamily="50" charset="-127"/>
                <a:ea typeface="맑은 고딕" pitchFamily="50" charset="-127"/>
              </a:rPr>
              <a:t>감사합니다</a:t>
            </a:r>
            <a:r>
              <a:rPr lang="en-US" altLang="ko-KR" sz="60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테마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11941</TotalTime>
  <Words>120</Words>
  <Application>Microsoft Office PowerPoint</Application>
  <PresentationFormat>화면 슬라이드 쇼(4:3)</PresentationFormat>
  <Paragraphs>35</Paragraphs>
  <Slides>8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테마1</vt:lpstr>
      <vt:lpstr>소울 헌트 2009/10/19</vt:lpstr>
      <vt:lpstr>New Feature : 라이센스</vt:lpstr>
      <vt:lpstr>라이센스</vt:lpstr>
      <vt:lpstr>동적 필드 동기화</vt:lpstr>
      <vt:lpstr>컷씬</vt:lpstr>
      <vt:lpstr>아이템</vt:lpstr>
      <vt:lpstr>기타</vt:lpstr>
      <vt:lpstr>감사합니다.</vt:lpstr>
    </vt:vector>
  </TitlesOfParts>
  <Company>인터데브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테스트 자동화</dc:title>
  <dc:subject/>
  <dc:creator>남기룡</dc:creator>
  <dc:description>Template design: aliciad_x000d_
Formatter:_x000d_
Event Date:_x000d_
Event Location:_x000d_
Speech Length:_x000d_
Audience:_x000d_
Key Topics:</dc:description>
  <cp:lastModifiedBy>남 기룡</cp:lastModifiedBy>
  <cp:revision>1848</cp:revision>
  <dcterms:created xsi:type="dcterms:W3CDTF">2004-08-31T00:37:58Z</dcterms:created>
  <dcterms:modified xsi:type="dcterms:W3CDTF">2009-10-19T03:25:53Z</dcterms:modified>
</cp:coreProperties>
</file>

<file path=docProps/thumbnail.jpeg>
</file>